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4.png"/><Relationship Id="rId21" Type="http://schemas.openxmlformats.org/officeDocument/2006/relationships/image" Target="../media/image179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176.png"/><Relationship Id="rId2" Type="http://schemas.openxmlformats.org/officeDocument/2006/relationships/image" Target="../media/image3.png"/><Relationship Id="rId16" Type="http://schemas.openxmlformats.org/officeDocument/2006/relationships/image" Target="../media/image175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71.png"/><Relationship Id="rId5" Type="http://schemas.openxmlformats.org/officeDocument/2006/relationships/image" Target="../media/image26.png"/><Relationship Id="rId15" Type="http://schemas.openxmlformats.org/officeDocument/2006/relationships/image" Target="../media/image174.png"/><Relationship Id="rId23" Type="http://schemas.openxmlformats.org/officeDocument/2006/relationships/image" Target="../media/image181.png"/><Relationship Id="rId10" Type="http://schemas.openxmlformats.org/officeDocument/2006/relationships/image" Target="../media/image10.png"/><Relationship Id="rId19" Type="http://schemas.openxmlformats.org/officeDocument/2006/relationships/image" Target="../media/image63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173.png"/><Relationship Id="rId22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4.png"/><Relationship Id="rId21" Type="http://schemas.openxmlformats.org/officeDocument/2006/relationships/image" Target="../media/image189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186.png"/><Relationship Id="rId2" Type="http://schemas.openxmlformats.org/officeDocument/2006/relationships/image" Target="../media/image3.png"/><Relationship Id="rId16" Type="http://schemas.openxmlformats.org/officeDocument/2006/relationships/image" Target="../media/image185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71.png"/><Relationship Id="rId5" Type="http://schemas.openxmlformats.org/officeDocument/2006/relationships/image" Target="../media/image26.png"/><Relationship Id="rId15" Type="http://schemas.openxmlformats.org/officeDocument/2006/relationships/image" Target="../media/image184.png"/><Relationship Id="rId23" Type="http://schemas.openxmlformats.org/officeDocument/2006/relationships/image" Target="../media/image191.png"/><Relationship Id="rId10" Type="http://schemas.openxmlformats.org/officeDocument/2006/relationships/image" Target="../media/image10.png"/><Relationship Id="rId19" Type="http://schemas.openxmlformats.org/officeDocument/2006/relationships/image" Target="../media/image63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183.png"/><Relationship Id="rId22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2.png"/><Relationship Id="rId18" Type="http://schemas.openxmlformats.org/officeDocument/2006/relationships/image" Target="../media/image196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195.png"/><Relationship Id="rId2" Type="http://schemas.openxmlformats.org/officeDocument/2006/relationships/image" Target="../media/image3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71.png"/><Relationship Id="rId5" Type="http://schemas.openxmlformats.org/officeDocument/2006/relationships/image" Target="../media/image26.png"/><Relationship Id="rId15" Type="http://schemas.openxmlformats.org/officeDocument/2006/relationships/image" Target="../media/image63.png"/><Relationship Id="rId10" Type="http://schemas.openxmlformats.org/officeDocument/2006/relationships/image" Target="../media/image10.png"/><Relationship Id="rId19" Type="http://schemas.openxmlformats.org/officeDocument/2006/relationships/image" Target="../media/image197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19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8.png"/><Relationship Id="rId18" Type="http://schemas.openxmlformats.org/officeDocument/2006/relationships/image" Target="../media/image202.png"/><Relationship Id="rId26" Type="http://schemas.openxmlformats.org/officeDocument/2006/relationships/image" Target="../media/image166.png"/><Relationship Id="rId3" Type="http://schemas.openxmlformats.org/officeDocument/2006/relationships/image" Target="../media/image3.png"/><Relationship Id="rId21" Type="http://schemas.openxmlformats.org/officeDocument/2006/relationships/image" Target="../media/image205.png"/><Relationship Id="rId34" Type="http://schemas.openxmlformats.org/officeDocument/2006/relationships/image" Target="../media/image216.png"/><Relationship Id="rId7" Type="http://schemas.openxmlformats.org/officeDocument/2006/relationships/image" Target="../media/image2.png"/><Relationship Id="rId12" Type="http://schemas.openxmlformats.org/officeDocument/2006/relationships/image" Target="../media/image60.png"/><Relationship Id="rId17" Type="http://schemas.openxmlformats.org/officeDocument/2006/relationships/image" Target="../media/image201.png"/><Relationship Id="rId25" Type="http://schemas.openxmlformats.org/officeDocument/2006/relationships/image" Target="../media/image165.png"/><Relationship Id="rId33" Type="http://schemas.openxmlformats.org/officeDocument/2006/relationships/image" Target="../media/image215.png"/><Relationship Id="rId2" Type="http://schemas.openxmlformats.org/officeDocument/2006/relationships/image" Target="../media/image24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08.png"/><Relationship Id="rId32" Type="http://schemas.openxmlformats.org/officeDocument/2006/relationships/image" Target="../media/image214.png"/><Relationship Id="rId5" Type="http://schemas.openxmlformats.org/officeDocument/2006/relationships/image" Target="../media/image25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28" Type="http://schemas.openxmlformats.org/officeDocument/2006/relationships/image" Target="../media/image210.png"/><Relationship Id="rId10" Type="http://schemas.openxmlformats.org/officeDocument/2006/relationships/image" Target="../media/image29.png"/><Relationship Id="rId19" Type="http://schemas.openxmlformats.org/officeDocument/2006/relationships/image" Target="../media/image203.png"/><Relationship Id="rId31" Type="http://schemas.openxmlformats.org/officeDocument/2006/relationships/image" Target="../media/image213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image" Target="../media/image206.png"/><Relationship Id="rId27" Type="http://schemas.openxmlformats.org/officeDocument/2006/relationships/image" Target="../media/image209.png"/><Relationship Id="rId30" Type="http://schemas.openxmlformats.org/officeDocument/2006/relationships/image" Target="../media/image212.png"/><Relationship Id="rId8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98.png"/><Relationship Id="rId18" Type="http://schemas.openxmlformats.org/officeDocument/2006/relationships/image" Target="../media/image166.png"/><Relationship Id="rId3" Type="http://schemas.openxmlformats.org/officeDocument/2006/relationships/image" Target="../media/image3.png"/><Relationship Id="rId21" Type="http://schemas.openxmlformats.org/officeDocument/2006/relationships/image" Target="../media/image211.png"/><Relationship Id="rId7" Type="http://schemas.openxmlformats.org/officeDocument/2006/relationships/image" Target="../media/image2.png"/><Relationship Id="rId12" Type="http://schemas.openxmlformats.org/officeDocument/2006/relationships/image" Target="../media/image60.png"/><Relationship Id="rId17" Type="http://schemas.openxmlformats.org/officeDocument/2006/relationships/image" Target="../media/image165.png"/><Relationship Id="rId2" Type="http://schemas.openxmlformats.org/officeDocument/2006/relationships/image" Target="../media/image24.png"/><Relationship Id="rId16" Type="http://schemas.openxmlformats.org/officeDocument/2006/relationships/image" Target="../media/image218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5" Type="http://schemas.openxmlformats.org/officeDocument/2006/relationships/image" Target="../media/image25.png"/><Relationship Id="rId15" Type="http://schemas.openxmlformats.org/officeDocument/2006/relationships/image" Target="../media/image217.png"/><Relationship Id="rId23" Type="http://schemas.openxmlformats.org/officeDocument/2006/relationships/image" Target="../media/image215.png"/><Relationship Id="rId10" Type="http://schemas.openxmlformats.org/officeDocument/2006/relationships/image" Target="../media/image29.png"/><Relationship Id="rId19" Type="http://schemas.openxmlformats.org/officeDocument/2006/relationships/image" Target="../media/image21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image" Target="../media/image2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227.png"/><Relationship Id="rId26" Type="http://schemas.openxmlformats.org/officeDocument/2006/relationships/image" Target="../media/image234.png"/><Relationship Id="rId3" Type="http://schemas.openxmlformats.org/officeDocument/2006/relationships/image" Target="../media/image3.png"/><Relationship Id="rId21" Type="http://schemas.openxmlformats.org/officeDocument/2006/relationships/image" Target="../media/image229.png"/><Relationship Id="rId7" Type="http://schemas.openxmlformats.org/officeDocument/2006/relationships/image" Target="../media/image2.png"/><Relationship Id="rId12" Type="http://schemas.openxmlformats.org/officeDocument/2006/relationships/image" Target="../media/image222.png"/><Relationship Id="rId17" Type="http://schemas.openxmlformats.org/officeDocument/2006/relationships/image" Target="../media/image226.png"/><Relationship Id="rId25" Type="http://schemas.openxmlformats.org/officeDocument/2006/relationships/image" Target="../media/image233.png"/><Relationship Id="rId2" Type="http://schemas.openxmlformats.org/officeDocument/2006/relationships/image" Target="../media/image24.png"/><Relationship Id="rId16" Type="http://schemas.openxmlformats.org/officeDocument/2006/relationships/image" Target="../media/image225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32.png"/><Relationship Id="rId5" Type="http://schemas.openxmlformats.org/officeDocument/2006/relationships/image" Target="../media/image25.png"/><Relationship Id="rId15" Type="http://schemas.openxmlformats.org/officeDocument/2006/relationships/image" Target="../media/image224.png"/><Relationship Id="rId23" Type="http://schemas.openxmlformats.org/officeDocument/2006/relationships/image" Target="../media/image231.png"/><Relationship Id="rId10" Type="http://schemas.openxmlformats.org/officeDocument/2006/relationships/image" Target="../media/image29.png"/><Relationship Id="rId19" Type="http://schemas.openxmlformats.org/officeDocument/2006/relationships/image" Target="../media/image228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223.png"/><Relationship Id="rId22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237.png"/><Relationship Id="rId26" Type="http://schemas.openxmlformats.org/officeDocument/2006/relationships/image" Target="../media/image234.png"/><Relationship Id="rId3" Type="http://schemas.openxmlformats.org/officeDocument/2006/relationships/image" Target="../media/image3.png"/><Relationship Id="rId21" Type="http://schemas.openxmlformats.org/officeDocument/2006/relationships/image" Target="../media/image229.png"/><Relationship Id="rId7" Type="http://schemas.openxmlformats.org/officeDocument/2006/relationships/image" Target="../media/image2.png"/><Relationship Id="rId12" Type="http://schemas.openxmlformats.org/officeDocument/2006/relationships/image" Target="../media/image222.png"/><Relationship Id="rId17" Type="http://schemas.openxmlformats.org/officeDocument/2006/relationships/image" Target="../media/image236.png"/><Relationship Id="rId25" Type="http://schemas.openxmlformats.org/officeDocument/2006/relationships/image" Target="../media/image241.png"/><Relationship Id="rId2" Type="http://schemas.openxmlformats.org/officeDocument/2006/relationships/image" Target="../media/image24.png"/><Relationship Id="rId16" Type="http://schemas.openxmlformats.org/officeDocument/2006/relationships/image" Target="../media/image225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40.png"/><Relationship Id="rId5" Type="http://schemas.openxmlformats.org/officeDocument/2006/relationships/image" Target="../media/image25.png"/><Relationship Id="rId15" Type="http://schemas.openxmlformats.org/officeDocument/2006/relationships/image" Target="../media/image235.png"/><Relationship Id="rId23" Type="http://schemas.openxmlformats.org/officeDocument/2006/relationships/image" Target="../media/image231.png"/><Relationship Id="rId10" Type="http://schemas.openxmlformats.org/officeDocument/2006/relationships/image" Target="../media/image29.png"/><Relationship Id="rId19" Type="http://schemas.openxmlformats.org/officeDocument/2006/relationships/image" Target="../media/image238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223.png"/><Relationship Id="rId22" Type="http://schemas.openxmlformats.org/officeDocument/2006/relationships/image" Target="../media/image2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231.png"/><Relationship Id="rId3" Type="http://schemas.openxmlformats.org/officeDocument/2006/relationships/image" Target="../media/image3.png"/><Relationship Id="rId21" Type="http://schemas.openxmlformats.org/officeDocument/2006/relationships/image" Target="../media/image234.png"/><Relationship Id="rId7" Type="http://schemas.openxmlformats.org/officeDocument/2006/relationships/image" Target="../media/image2.png"/><Relationship Id="rId12" Type="http://schemas.openxmlformats.org/officeDocument/2006/relationships/image" Target="../media/image222.png"/><Relationship Id="rId17" Type="http://schemas.openxmlformats.org/officeDocument/2006/relationships/image" Target="../media/image244.png"/><Relationship Id="rId2" Type="http://schemas.openxmlformats.org/officeDocument/2006/relationships/image" Target="../media/image24.png"/><Relationship Id="rId16" Type="http://schemas.openxmlformats.org/officeDocument/2006/relationships/image" Target="../media/image243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5" Type="http://schemas.openxmlformats.org/officeDocument/2006/relationships/image" Target="../media/image25.png"/><Relationship Id="rId15" Type="http://schemas.openxmlformats.org/officeDocument/2006/relationships/image" Target="../media/image242.png"/><Relationship Id="rId10" Type="http://schemas.openxmlformats.org/officeDocument/2006/relationships/image" Target="../media/image29.png"/><Relationship Id="rId19" Type="http://schemas.openxmlformats.org/officeDocument/2006/relationships/image" Target="../media/image245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2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248.png"/><Relationship Id="rId3" Type="http://schemas.openxmlformats.org/officeDocument/2006/relationships/image" Target="../media/image3.png"/><Relationship Id="rId21" Type="http://schemas.openxmlformats.org/officeDocument/2006/relationships/image" Target="../media/image241.png"/><Relationship Id="rId7" Type="http://schemas.openxmlformats.org/officeDocument/2006/relationships/image" Target="../media/image2.png"/><Relationship Id="rId12" Type="http://schemas.openxmlformats.org/officeDocument/2006/relationships/image" Target="../media/image222.png"/><Relationship Id="rId17" Type="http://schemas.openxmlformats.org/officeDocument/2006/relationships/image" Target="../media/image111.png"/><Relationship Id="rId2" Type="http://schemas.openxmlformats.org/officeDocument/2006/relationships/image" Target="../media/image24.png"/><Relationship Id="rId16" Type="http://schemas.openxmlformats.org/officeDocument/2006/relationships/image" Target="../media/image247.png"/><Relationship Id="rId20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5" Type="http://schemas.openxmlformats.org/officeDocument/2006/relationships/image" Target="../media/image25.png"/><Relationship Id="rId15" Type="http://schemas.openxmlformats.org/officeDocument/2006/relationships/image" Target="../media/image246.png"/><Relationship Id="rId10" Type="http://schemas.openxmlformats.org/officeDocument/2006/relationships/image" Target="../media/image29.png"/><Relationship Id="rId19" Type="http://schemas.openxmlformats.org/officeDocument/2006/relationships/image" Target="../media/image231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223.png"/><Relationship Id="rId22" Type="http://schemas.openxmlformats.org/officeDocument/2006/relationships/image" Target="../media/image2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252.png"/><Relationship Id="rId3" Type="http://schemas.openxmlformats.org/officeDocument/2006/relationships/image" Target="../media/image3.png"/><Relationship Id="rId21" Type="http://schemas.openxmlformats.org/officeDocument/2006/relationships/image" Target="../media/image241.png"/><Relationship Id="rId7" Type="http://schemas.openxmlformats.org/officeDocument/2006/relationships/image" Target="../media/image2.png"/><Relationship Id="rId12" Type="http://schemas.openxmlformats.org/officeDocument/2006/relationships/image" Target="../media/image222.png"/><Relationship Id="rId17" Type="http://schemas.openxmlformats.org/officeDocument/2006/relationships/image" Target="../media/image251.png"/><Relationship Id="rId2" Type="http://schemas.openxmlformats.org/officeDocument/2006/relationships/image" Target="../media/image24.png"/><Relationship Id="rId16" Type="http://schemas.openxmlformats.org/officeDocument/2006/relationships/image" Target="../media/image250.png"/><Relationship Id="rId20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5" Type="http://schemas.openxmlformats.org/officeDocument/2006/relationships/image" Target="../media/image25.png"/><Relationship Id="rId15" Type="http://schemas.openxmlformats.org/officeDocument/2006/relationships/image" Target="../media/image246.png"/><Relationship Id="rId10" Type="http://schemas.openxmlformats.org/officeDocument/2006/relationships/image" Target="../media/image29.png"/><Relationship Id="rId19" Type="http://schemas.openxmlformats.org/officeDocument/2006/relationships/image" Target="../media/image231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223.png"/><Relationship Id="rId22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7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7" Type="http://schemas.openxmlformats.org/officeDocument/2006/relationships/image" Target="../media/image2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2" Type="http://schemas.openxmlformats.org/officeDocument/2006/relationships/image" Target="../media/image24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8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5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12" Type="http://schemas.openxmlformats.org/officeDocument/2006/relationships/image" Target="../media/image2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53.png"/><Relationship Id="rId5" Type="http://schemas.openxmlformats.org/officeDocument/2006/relationships/image" Target="../media/image26.png"/><Relationship Id="rId15" Type="http://schemas.openxmlformats.org/officeDocument/2006/relationships/image" Target="../media/image257.png"/><Relationship Id="rId10" Type="http://schemas.openxmlformats.org/officeDocument/2006/relationships/image" Target="../media/image1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2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26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17" Type="http://schemas.openxmlformats.org/officeDocument/2006/relationships/image" Target="../media/image260.png"/><Relationship Id="rId2" Type="http://schemas.openxmlformats.org/officeDocument/2006/relationships/image" Target="../media/image1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258.png"/><Relationship Id="rId10" Type="http://schemas.openxmlformats.org/officeDocument/2006/relationships/image" Target="../media/image10.png"/><Relationship Id="rId19" Type="http://schemas.openxmlformats.org/officeDocument/2006/relationships/image" Target="../media/image26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26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17" Type="http://schemas.openxmlformats.org/officeDocument/2006/relationships/image" Target="../media/image260.png"/><Relationship Id="rId2" Type="http://schemas.openxmlformats.org/officeDocument/2006/relationships/image" Target="../media/image1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263.png"/><Relationship Id="rId10" Type="http://schemas.openxmlformats.org/officeDocument/2006/relationships/image" Target="../media/image10.png"/><Relationship Id="rId19" Type="http://schemas.openxmlformats.org/officeDocument/2006/relationships/image" Target="../media/image2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26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17" Type="http://schemas.openxmlformats.org/officeDocument/2006/relationships/image" Target="../media/image260.png"/><Relationship Id="rId2" Type="http://schemas.openxmlformats.org/officeDocument/2006/relationships/image" Target="../media/image1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26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.png"/><Relationship Id="rId21" Type="http://schemas.openxmlformats.org/officeDocument/2006/relationships/image" Target="../media/image67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3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8.png"/><Relationship Id="rId24" Type="http://schemas.openxmlformats.org/officeDocument/2006/relationships/image" Target="../media/image70.png"/><Relationship Id="rId5" Type="http://schemas.openxmlformats.org/officeDocument/2006/relationships/image" Target="../media/image26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10.png"/><Relationship Id="rId19" Type="http://schemas.openxmlformats.org/officeDocument/2006/relationships/image" Target="../media/image65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74.png"/><Relationship Id="rId18" Type="http://schemas.openxmlformats.org/officeDocument/2006/relationships/image" Target="../media/image78.png"/><Relationship Id="rId26" Type="http://schemas.openxmlformats.org/officeDocument/2006/relationships/image" Target="../media/image85.png"/><Relationship Id="rId3" Type="http://schemas.openxmlformats.org/officeDocument/2006/relationships/image" Target="../media/image4.png"/><Relationship Id="rId21" Type="http://schemas.openxmlformats.org/officeDocument/2006/relationships/image" Target="../media/image8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77.png"/><Relationship Id="rId25" Type="http://schemas.openxmlformats.org/officeDocument/2006/relationships/image" Target="../media/image84.png"/><Relationship Id="rId2" Type="http://schemas.openxmlformats.org/officeDocument/2006/relationships/image" Target="../media/image3.png"/><Relationship Id="rId16" Type="http://schemas.openxmlformats.org/officeDocument/2006/relationships/image" Target="../media/image76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3.png"/><Relationship Id="rId24" Type="http://schemas.openxmlformats.org/officeDocument/2006/relationships/image" Target="../media/image83.png"/><Relationship Id="rId5" Type="http://schemas.openxmlformats.org/officeDocument/2006/relationships/image" Target="../media/image26.png"/><Relationship Id="rId15" Type="http://schemas.openxmlformats.org/officeDocument/2006/relationships/image" Target="../media/image75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10.png"/><Relationship Id="rId19" Type="http://schemas.openxmlformats.org/officeDocument/2006/relationships/image" Target="../media/image79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60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26" Type="http://schemas.openxmlformats.org/officeDocument/2006/relationships/image" Target="../media/image99.png"/><Relationship Id="rId3" Type="http://schemas.openxmlformats.org/officeDocument/2006/relationships/image" Target="../media/image4.png"/><Relationship Id="rId21" Type="http://schemas.openxmlformats.org/officeDocument/2006/relationships/image" Target="../media/image8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92.png"/><Relationship Id="rId25" Type="http://schemas.openxmlformats.org/officeDocument/2006/relationships/image" Target="../media/image98.png"/><Relationship Id="rId2" Type="http://schemas.openxmlformats.org/officeDocument/2006/relationships/image" Target="../media/image3.png"/><Relationship Id="rId16" Type="http://schemas.openxmlformats.org/officeDocument/2006/relationships/image" Target="../media/image9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88.png"/><Relationship Id="rId24" Type="http://schemas.openxmlformats.org/officeDocument/2006/relationships/image" Target="../media/image97.png"/><Relationship Id="rId5" Type="http://schemas.openxmlformats.org/officeDocument/2006/relationships/image" Target="../media/image26.png"/><Relationship Id="rId15" Type="http://schemas.openxmlformats.org/officeDocument/2006/relationships/image" Target="../media/image90.png"/><Relationship Id="rId23" Type="http://schemas.openxmlformats.org/officeDocument/2006/relationships/image" Target="../media/image96.png"/><Relationship Id="rId10" Type="http://schemas.openxmlformats.org/officeDocument/2006/relationships/image" Target="../media/image10.png"/><Relationship Id="rId19" Type="http://schemas.openxmlformats.org/officeDocument/2006/relationships/image" Target="../media/image94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60.png"/><Relationship Id="rId22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3.png"/><Relationship Id="rId21" Type="http://schemas.openxmlformats.org/officeDocument/2006/relationships/image" Target="../media/image107.png"/><Relationship Id="rId7" Type="http://schemas.openxmlformats.org/officeDocument/2006/relationships/image" Target="../media/image2.png"/><Relationship Id="rId12" Type="http://schemas.openxmlformats.org/officeDocument/2006/relationships/image" Target="../media/image100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image" Target="../media/image24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5" Type="http://schemas.openxmlformats.org/officeDocument/2006/relationships/image" Target="../media/image25.png"/><Relationship Id="rId15" Type="http://schemas.openxmlformats.org/officeDocument/2006/relationships/image" Target="../media/image60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image" Target="../media/image29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101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3.png"/><Relationship Id="rId21" Type="http://schemas.openxmlformats.org/officeDocument/2006/relationships/image" Target="../media/image126.png"/><Relationship Id="rId7" Type="http://schemas.openxmlformats.org/officeDocument/2006/relationships/image" Target="../media/image2.png"/><Relationship Id="rId12" Type="http://schemas.openxmlformats.org/officeDocument/2006/relationships/image" Target="../media/image60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24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129.png"/><Relationship Id="rId5" Type="http://schemas.openxmlformats.org/officeDocument/2006/relationships/image" Target="../media/image25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02.png"/><Relationship Id="rId10" Type="http://schemas.openxmlformats.org/officeDocument/2006/relationships/image" Target="../media/image29.png"/><Relationship Id="rId19" Type="http://schemas.openxmlformats.org/officeDocument/2006/relationships/image" Target="../media/image124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0.png"/><Relationship Id="rId18" Type="http://schemas.openxmlformats.org/officeDocument/2006/relationships/image" Target="../media/image140.png"/><Relationship Id="rId26" Type="http://schemas.openxmlformats.org/officeDocument/2006/relationships/image" Target="../media/image146.png"/><Relationship Id="rId3" Type="http://schemas.openxmlformats.org/officeDocument/2006/relationships/image" Target="../media/image4.png"/><Relationship Id="rId21" Type="http://schemas.openxmlformats.org/officeDocument/2006/relationships/image" Target="../media/image142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139.png"/><Relationship Id="rId25" Type="http://schemas.openxmlformats.org/officeDocument/2006/relationships/image" Target="../media/image145.png"/><Relationship Id="rId2" Type="http://schemas.openxmlformats.org/officeDocument/2006/relationships/image" Target="../media/image3.png"/><Relationship Id="rId16" Type="http://schemas.openxmlformats.org/officeDocument/2006/relationships/image" Target="../media/image138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35.png"/><Relationship Id="rId24" Type="http://schemas.openxmlformats.org/officeDocument/2006/relationships/image" Target="../media/image144.png"/><Relationship Id="rId5" Type="http://schemas.openxmlformats.org/officeDocument/2006/relationships/image" Target="../media/image26.png"/><Relationship Id="rId15" Type="http://schemas.openxmlformats.org/officeDocument/2006/relationships/image" Target="../media/image137.png"/><Relationship Id="rId23" Type="http://schemas.openxmlformats.org/officeDocument/2006/relationships/image" Target="../media/image81.png"/><Relationship Id="rId28" Type="http://schemas.openxmlformats.org/officeDocument/2006/relationships/image" Target="../media/image63.png"/><Relationship Id="rId10" Type="http://schemas.openxmlformats.org/officeDocument/2006/relationships/image" Target="../media/image10.png"/><Relationship Id="rId19" Type="http://schemas.openxmlformats.org/officeDocument/2006/relationships/image" Target="../media/image141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136.png"/><Relationship Id="rId22" Type="http://schemas.openxmlformats.org/officeDocument/2006/relationships/image" Target="../media/image143.png"/><Relationship Id="rId27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3.png"/><Relationship Id="rId21" Type="http://schemas.openxmlformats.org/officeDocument/2006/relationships/image" Target="../media/image156.png"/><Relationship Id="rId34" Type="http://schemas.openxmlformats.org/officeDocument/2006/relationships/image" Target="../media/image168.png"/><Relationship Id="rId7" Type="http://schemas.openxmlformats.org/officeDocument/2006/relationships/image" Target="../media/image2.png"/><Relationship Id="rId12" Type="http://schemas.openxmlformats.org/officeDocument/2006/relationships/image" Target="../media/image60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7.png"/><Relationship Id="rId2" Type="http://schemas.openxmlformats.org/officeDocument/2006/relationships/image" Target="../media/image24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159.png"/><Relationship Id="rId32" Type="http://schemas.openxmlformats.org/officeDocument/2006/relationships/image" Target="../media/image166.png"/><Relationship Id="rId5" Type="http://schemas.openxmlformats.org/officeDocument/2006/relationships/image" Target="../media/image25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31.png"/><Relationship Id="rId36" Type="http://schemas.openxmlformats.org/officeDocument/2006/relationships/image" Target="../media/image170.png"/><Relationship Id="rId10" Type="http://schemas.openxmlformats.org/officeDocument/2006/relationships/image" Target="../media/image29.png"/><Relationship Id="rId19" Type="http://schemas.openxmlformats.org/officeDocument/2006/relationships/image" Target="../media/image154.png"/><Relationship Id="rId31" Type="http://schemas.openxmlformats.org/officeDocument/2006/relationships/image" Target="../media/image165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35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985" y="816214"/>
            <a:ext cx="16773500" cy="8581625"/>
            <a:chOff x="773985" y="816214"/>
            <a:chExt cx="16773500" cy="85816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98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8229" y="658958"/>
            <a:ext cx="859950" cy="8653138"/>
            <a:chOff x="738229" y="658958"/>
            <a:chExt cx="859950" cy="86531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229" y="658958"/>
              <a:ext cx="859950" cy="8653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8387" y="937787"/>
            <a:ext cx="15445992" cy="8043632"/>
            <a:chOff x="1858387" y="937787"/>
            <a:chExt cx="15445992" cy="80436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8387" y="937787"/>
              <a:ext cx="15445992" cy="80436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15033" y="3008881"/>
            <a:ext cx="11213554" cy="35264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37874" y="6363312"/>
            <a:ext cx="6996049" cy="6742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99247" y="1107437"/>
            <a:ext cx="14957084" cy="1186000"/>
            <a:chOff x="2099247" y="1107437"/>
            <a:chExt cx="14957084" cy="11860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844833" y="1107437"/>
              <a:ext cx="1211498" cy="1186000"/>
              <a:chOff x="15844833" y="1107437"/>
              <a:chExt cx="1211498" cy="118600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4833" y="1107437"/>
                <a:ext cx="1211498" cy="11860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099247" y="1107437"/>
              <a:ext cx="1211498" cy="1186000"/>
              <a:chOff x="2099247" y="1107437"/>
              <a:chExt cx="1211498" cy="118600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99247" y="1107437"/>
                <a:ext cx="1211498" cy="11860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099247" y="7604058"/>
            <a:ext cx="14957084" cy="1194355"/>
            <a:chOff x="2099247" y="7604058"/>
            <a:chExt cx="14957084" cy="11943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844833" y="7604058"/>
              <a:ext cx="1211498" cy="1186000"/>
              <a:chOff x="15844833" y="7604058"/>
              <a:chExt cx="1211498" cy="118600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844833" y="7604058"/>
                <a:ext cx="1211498" cy="118600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099247" y="7612413"/>
              <a:ext cx="1211498" cy="1186000"/>
              <a:chOff x="2099247" y="7612413"/>
              <a:chExt cx="1211498" cy="118600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099247" y="7612413"/>
                <a:ext cx="1211498" cy="118600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3214387" y="7649436"/>
            <a:ext cx="12733992" cy="693449"/>
            <a:chOff x="3214387" y="7649436"/>
            <a:chExt cx="12733992" cy="6934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14387" y="7649436"/>
              <a:ext cx="12733992" cy="6934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85867" y="7799705"/>
            <a:ext cx="10390998" cy="405821"/>
            <a:chOff x="4385867" y="7799705"/>
            <a:chExt cx="10390998" cy="40582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43963" y="7767325"/>
              <a:ext cx="3106320" cy="48727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36287" y="7767325"/>
              <a:ext cx="4213834" cy="51584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7463448" y="7799706"/>
              <a:ext cx="1194743" cy="395169"/>
              <a:chOff x="7463448" y="7799706"/>
              <a:chExt cx="1194743" cy="395169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7548973" y="7799706"/>
                <a:ext cx="1006039" cy="395169"/>
                <a:chOff x="7548973" y="7799706"/>
                <a:chExt cx="1006039" cy="395169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7548973" y="7799706"/>
                  <a:ext cx="1006039" cy="395169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424602" y="7778050"/>
                <a:ext cx="1014029" cy="45379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16287" y="7757801"/>
              <a:ext cx="875567" cy="563910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9459629" y="7799706"/>
              <a:ext cx="1194743" cy="395169"/>
              <a:chOff x="9459629" y="7799706"/>
              <a:chExt cx="1194743" cy="395169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9545154" y="7799706"/>
                <a:ext cx="1006039" cy="395169"/>
                <a:chOff x="9545154" y="7799706"/>
                <a:chExt cx="1006039" cy="395169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9545154" y="7799706"/>
                  <a:ext cx="1006039" cy="395169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420783" y="7787564"/>
                <a:ext cx="1022295" cy="453791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8973391" y="2151931"/>
            <a:ext cx="1215984" cy="1007421"/>
            <a:chOff x="8973391" y="2151931"/>
            <a:chExt cx="1215984" cy="100742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73391" y="2151931"/>
              <a:ext cx="1215984" cy="100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6937" y="2045880"/>
            <a:ext cx="3218175" cy="30191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70042" y="937787"/>
            <a:ext cx="10806233" cy="8020196"/>
            <a:chOff x="6470042" y="937787"/>
            <a:chExt cx="10806233" cy="80201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0042" y="937787"/>
              <a:ext cx="10806233" cy="8020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01733" y="1172543"/>
            <a:ext cx="9616631" cy="3595661"/>
            <a:chOff x="7101733" y="1172543"/>
            <a:chExt cx="9616631" cy="359566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101733" y="1172543"/>
              <a:ext cx="9616631" cy="3595661"/>
              <a:chOff x="7101733" y="1172543"/>
              <a:chExt cx="9616631" cy="359566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101733" y="1172543"/>
                <a:ext cx="9616631" cy="359566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76678" y="1559901"/>
              <a:ext cx="9299482" cy="51369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416387" y="2281477"/>
              <a:ext cx="8987321" cy="2194361"/>
              <a:chOff x="7416387" y="2281477"/>
              <a:chExt cx="8987321" cy="219436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416387" y="2281477"/>
                <a:ext cx="8987321" cy="2194361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53220" y="2546668"/>
              <a:ext cx="8378367" cy="17017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9525" y="8207887"/>
            <a:ext cx="568690" cy="6587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389281" y="3618878"/>
            <a:ext cx="2042020" cy="2042020"/>
            <a:chOff x="4389281" y="3618878"/>
            <a:chExt cx="2042020" cy="20420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89281" y="3618878"/>
              <a:ext cx="2042020" cy="20420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01733" y="5055238"/>
            <a:ext cx="9702345" cy="3627709"/>
            <a:chOff x="7101733" y="5055238"/>
            <a:chExt cx="9702345" cy="362770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101733" y="5055238"/>
              <a:ext cx="9702345" cy="3627709"/>
              <a:chOff x="7101733" y="5055238"/>
              <a:chExt cx="9702345" cy="36277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101733" y="5055238"/>
                <a:ext cx="9702345" cy="362770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78303" y="5446118"/>
              <a:ext cx="8580500" cy="49784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7419192" y="6174055"/>
              <a:ext cx="9067427" cy="2213920"/>
              <a:chOff x="7419192" y="6174055"/>
              <a:chExt cx="9067427" cy="221392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419192" y="6174055"/>
                <a:ext cx="9067427" cy="221392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56220" y="6439700"/>
              <a:ext cx="8507748" cy="1793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6937" y="2045880"/>
            <a:ext cx="3218175" cy="30191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73189" y="937787"/>
            <a:ext cx="10903085" cy="8020196"/>
            <a:chOff x="6373189" y="937787"/>
            <a:chExt cx="10903085" cy="80201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73189" y="937787"/>
              <a:ext cx="10903085" cy="8020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96999" y="1163019"/>
            <a:ext cx="9945174" cy="3718503"/>
            <a:chOff x="6896999" y="1163019"/>
            <a:chExt cx="9945174" cy="371850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896999" y="1163019"/>
              <a:ext cx="9945174" cy="3718503"/>
              <a:chOff x="6896999" y="1163019"/>
              <a:chExt cx="9945174" cy="371850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96999" y="1163019"/>
                <a:ext cx="9945174" cy="371850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6079" y="1561776"/>
              <a:ext cx="9013148" cy="53875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222403" y="2309838"/>
              <a:ext cx="9294365" cy="2269329"/>
              <a:chOff x="7222403" y="2309838"/>
              <a:chExt cx="9294365" cy="226932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22403" y="2309838"/>
                <a:ext cx="9294365" cy="2269329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65506" y="2582277"/>
              <a:ext cx="8249615" cy="182641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9525" y="8207887"/>
            <a:ext cx="498852" cy="65878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37780" y="3505227"/>
            <a:ext cx="2042020" cy="2042020"/>
            <a:chOff x="4137780" y="3505227"/>
            <a:chExt cx="2042020" cy="20420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37780" y="3505227"/>
              <a:ext cx="2042020" cy="20420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96999" y="5064762"/>
            <a:ext cx="10021151" cy="3746911"/>
            <a:chOff x="6896999" y="5064762"/>
            <a:chExt cx="10021151" cy="374691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896999" y="5064762"/>
              <a:ext cx="10021151" cy="3746911"/>
              <a:chOff x="6896999" y="5064762"/>
              <a:chExt cx="10021151" cy="374691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896999" y="5064762"/>
                <a:ext cx="10021151" cy="374691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77407" y="5270980"/>
              <a:ext cx="7780548" cy="899157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7224889" y="6220342"/>
              <a:ext cx="9365370" cy="2286666"/>
              <a:chOff x="7224889" y="6220342"/>
              <a:chExt cx="9365370" cy="228666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224889" y="6220342"/>
                <a:ext cx="9365370" cy="2286666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66011" y="6491020"/>
              <a:ext cx="8713605" cy="1512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6937" y="2045880"/>
            <a:ext cx="3218175" cy="30191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4139" y="937787"/>
            <a:ext cx="10612136" cy="8020196"/>
            <a:chOff x="6664139" y="937787"/>
            <a:chExt cx="10612136" cy="80201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4139" y="937787"/>
              <a:ext cx="10612136" cy="802019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9525" y="8207887"/>
            <a:ext cx="425043" cy="6704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660860" y="3563339"/>
            <a:ext cx="2042020" cy="2042020"/>
            <a:chOff x="4660860" y="3563339"/>
            <a:chExt cx="2042020" cy="20420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60860" y="3563339"/>
              <a:ext cx="2042020" cy="20420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55757" y="1305877"/>
            <a:ext cx="9904446" cy="3703275"/>
            <a:chOff x="7055757" y="1305877"/>
            <a:chExt cx="9904446" cy="370327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055757" y="1305877"/>
              <a:ext cx="9904446" cy="3703275"/>
              <a:chOff x="7055757" y="1305877"/>
              <a:chExt cx="9904446" cy="370327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55757" y="1305877"/>
                <a:ext cx="9904446" cy="3703275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36006" y="1511633"/>
              <a:ext cx="8516508" cy="843689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7379829" y="2447999"/>
              <a:ext cx="9256302" cy="2260036"/>
              <a:chOff x="7379829" y="2447999"/>
              <a:chExt cx="9256302" cy="226003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379829" y="2447999"/>
                <a:ext cx="9256302" cy="2260036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20049" y="2717430"/>
              <a:ext cx="7742795" cy="1893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6415" y="937787"/>
            <a:ext cx="10039860" cy="8020196"/>
            <a:chOff x="7236415" y="937787"/>
            <a:chExt cx="10039860" cy="80201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6415" y="937787"/>
              <a:ext cx="10039860" cy="802019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3930" y="1392190"/>
            <a:ext cx="5850263" cy="38320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6772" y="5698963"/>
            <a:ext cx="2720577" cy="95052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40144" y="5228599"/>
            <a:ext cx="2691096" cy="3127043"/>
            <a:chOff x="8140144" y="5228599"/>
            <a:chExt cx="2691096" cy="31270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40144" y="5228599"/>
              <a:ext cx="2691096" cy="31270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28999" y="5477761"/>
            <a:ext cx="1286802" cy="5167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33323" y="6095828"/>
            <a:ext cx="2069059" cy="18098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906875" y="5228599"/>
            <a:ext cx="2691096" cy="3127043"/>
            <a:chOff x="10906875" y="5228599"/>
            <a:chExt cx="2691096" cy="31270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06875" y="5228599"/>
              <a:ext cx="2691096" cy="312704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18142" y="5450838"/>
            <a:ext cx="1331326" cy="51677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19640" y="5992545"/>
            <a:ext cx="2356831" cy="238508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681449" y="5228599"/>
            <a:ext cx="2691096" cy="3110237"/>
            <a:chOff x="13681449" y="5228599"/>
            <a:chExt cx="2691096" cy="311023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81449" y="5228599"/>
              <a:ext cx="2691096" cy="311023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92714" y="5460361"/>
            <a:ext cx="1324793" cy="51677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17784" y="5981041"/>
            <a:ext cx="2522341" cy="199217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26763" y="1607821"/>
            <a:ext cx="4695251" cy="70194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678590" y="1824502"/>
            <a:ext cx="1024133" cy="204827"/>
            <a:chOff x="9678590" y="1824502"/>
            <a:chExt cx="1024133" cy="20482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78590" y="1824502"/>
              <a:ext cx="1024133" cy="2048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908044" y="1824502"/>
            <a:ext cx="1024133" cy="204827"/>
            <a:chOff x="13908044" y="1824502"/>
            <a:chExt cx="1024133" cy="20482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08044" y="1824502"/>
              <a:ext cx="1024133" cy="20482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174437" y="2409813"/>
            <a:ext cx="8232401" cy="2423624"/>
            <a:chOff x="8174437" y="2409813"/>
            <a:chExt cx="8232401" cy="242362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74437" y="2409813"/>
              <a:ext cx="8232401" cy="242362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44896" y="2614306"/>
            <a:ext cx="5839262" cy="106464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528423" y="3109547"/>
            <a:ext cx="7574392" cy="14286"/>
            <a:chOff x="8528423" y="3109547"/>
            <a:chExt cx="7574392" cy="1428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28423" y="3109547"/>
              <a:ext cx="7574392" cy="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528423" y="3670150"/>
            <a:ext cx="7574392" cy="14286"/>
            <a:chOff x="8528423" y="3670150"/>
            <a:chExt cx="7574392" cy="1428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28423" y="3670150"/>
              <a:ext cx="7574392" cy="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528423" y="4224772"/>
            <a:ext cx="7574392" cy="14286"/>
            <a:chOff x="8528423" y="4224772"/>
            <a:chExt cx="7574392" cy="1428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28423" y="4224772"/>
              <a:ext cx="7574392" cy="142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08761" y="6690315"/>
            <a:ext cx="509751" cy="509751"/>
            <a:chOff x="10608761" y="6690315"/>
            <a:chExt cx="509751" cy="50975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608761" y="6690315"/>
              <a:ext cx="509751" cy="509751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391388" y="6469414"/>
            <a:ext cx="877753" cy="86291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357781" y="6690315"/>
            <a:ext cx="509751" cy="509751"/>
            <a:chOff x="13357781" y="6690315"/>
            <a:chExt cx="509751" cy="50975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57781" y="6690315"/>
              <a:ext cx="509751" cy="509751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140407" y="6469414"/>
            <a:ext cx="877753" cy="862915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17709" y="8206071"/>
            <a:ext cx="490257" cy="68275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556596" y="6989431"/>
            <a:ext cx="2334428" cy="1896722"/>
            <a:chOff x="4556596" y="6989431"/>
            <a:chExt cx="2334428" cy="18967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56596" y="6989431"/>
              <a:ext cx="2334428" cy="1896722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044896" y="3786172"/>
            <a:ext cx="6367805" cy="487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6415" y="937787"/>
            <a:ext cx="10039860" cy="8020196"/>
            <a:chOff x="7236415" y="937787"/>
            <a:chExt cx="10039860" cy="80201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6415" y="937787"/>
              <a:ext cx="10039860" cy="802019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3930" y="1392190"/>
            <a:ext cx="5850263" cy="38320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6772" y="5698963"/>
            <a:ext cx="1948253" cy="95052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26763" y="1607821"/>
            <a:ext cx="4143070" cy="70194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78590" y="1824502"/>
            <a:ext cx="1024133" cy="204827"/>
            <a:chOff x="9678590" y="1824502"/>
            <a:chExt cx="1024133" cy="2048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78590" y="1824502"/>
              <a:ext cx="1024133" cy="2048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08044" y="1824502"/>
            <a:ext cx="1024133" cy="204827"/>
            <a:chOff x="13908044" y="1824502"/>
            <a:chExt cx="1024133" cy="20482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08044" y="1824502"/>
              <a:ext cx="1024133" cy="2048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74437" y="2409813"/>
            <a:ext cx="8232401" cy="3056321"/>
            <a:chOff x="8174437" y="2409813"/>
            <a:chExt cx="8232401" cy="30563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74437" y="2409813"/>
              <a:ext cx="8232401" cy="305632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44896" y="2614306"/>
            <a:ext cx="6459167" cy="270354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528423" y="3109547"/>
            <a:ext cx="7574392" cy="14286"/>
            <a:chOff x="8528423" y="3109547"/>
            <a:chExt cx="7574392" cy="142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28423" y="3109547"/>
              <a:ext cx="7574392" cy="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528423" y="3670150"/>
            <a:ext cx="7574392" cy="14286"/>
            <a:chOff x="8528423" y="3670150"/>
            <a:chExt cx="7574392" cy="142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28423" y="3670150"/>
              <a:ext cx="7574392" cy="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28423" y="4224772"/>
            <a:ext cx="7574392" cy="14286"/>
            <a:chOff x="8528423" y="4224772"/>
            <a:chExt cx="7574392" cy="1428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28423" y="4224772"/>
              <a:ext cx="7574392" cy="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528423" y="4741237"/>
            <a:ext cx="7574392" cy="14286"/>
            <a:chOff x="8528423" y="4741237"/>
            <a:chExt cx="7574392" cy="1428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28423" y="4741237"/>
              <a:ext cx="7574392" cy="1428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17709" y="8206071"/>
            <a:ext cx="581505" cy="315183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556596" y="6989431"/>
            <a:ext cx="2334428" cy="1896722"/>
            <a:chOff x="4556596" y="6989431"/>
            <a:chExt cx="2334428" cy="189672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6596" y="6989431"/>
              <a:ext cx="2334428" cy="1896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6937" y="2045880"/>
            <a:ext cx="4764910" cy="16507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56154" y="937787"/>
            <a:ext cx="10920120" cy="8020196"/>
            <a:chOff x="6356154" y="937787"/>
            <a:chExt cx="10920120" cy="80201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6154" y="937787"/>
              <a:ext cx="10920120" cy="80201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30563" y="2215633"/>
            <a:ext cx="6956995" cy="5297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392097" y="5228763"/>
            <a:ext cx="9286424" cy="14286"/>
            <a:chOff x="7392097" y="5228763"/>
            <a:chExt cx="9286424" cy="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92097" y="5228763"/>
              <a:ext cx="9286424" cy="142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66794" y="2807568"/>
            <a:ext cx="7528558" cy="20379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06192" y="5648401"/>
            <a:ext cx="4391053" cy="52690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86192" y="6211925"/>
            <a:ext cx="7990567" cy="276747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47386" y="2073327"/>
            <a:ext cx="1207150" cy="122148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46746" y="5573146"/>
            <a:ext cx="1426341" cy="121719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17710" y="8206071"/>
            <a:ext cx="500190" cy="68008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660118" y="1164040"/>
            <a:ext cx="3978694" cy="662291"/>
            <a:chOff x="6660118" y="1164040"/>
            <a:chExt cx="3978694" cy="66229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660118" y="1164040"/>
              <a:ext cx="3978694" cy="662291"/>
              <a:chOff x="6660118" y="1164040"/>
              <a:chExt cx="3978694" cy="66229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660118" y="1164040"/>
                <a:ext cx="3978694" cy="662291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11865" y="1180041"/>
              <a:ext cx="3585271" cy="6019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832965" y="5335944"/>
            <a:ext cx="3853417" cy="4290812"/>
            <a:chOff x="3832965" y="5335944"/>
            <a:chExt cx="3853417" cy="42908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32965" y="5335944"/>
              <a:ext cx="3853417" cy="429081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6773" y="5396744"/>
            <a:ext cx="2296662" cy="18043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6937" y="2045880"/>
            <a:ext cx="4764910" cy="16507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56154" y="937787"/>
            <a:ext cx="10920120" cy="8020196"/>
            <a:chOff x="6356154" y="937787"/>
            <a:chExt cx="10920120" cy="80201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6154" y="937787"/>
              <a:ext cx="10920120" cy="80201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38182" y="2213725"/>
            <a:ext cx="7964281" cy="10588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392097" y="5228763"/>
            <a:ext cx="9286424" cy="14286"/>
            <a:chOff x="7392097" y="5228763"/>
            <a:chExt cx="9286424" cy="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92097" y="5228763"/>
              <a:ext cx="9286424" cy="142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49610" y="3236296"/>
            <a:ext cx="7882634" cy="14306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94763" y="5646497"/>
            <a:ext cx="7522442" cy="96568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28310" y="6654275"/>
            <a:ext cx="8716482" cy="138025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47386" y="2073327"/>
            <a:ext cx="1207150" cy="122148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46746" y="5516003"/>
            <a:ext cx="1426341" cy="121719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17710" y="8206071"/>
            <a:ext cx="497657" cy="68008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660118" y="1164040"/>
            <a:ext cx="3978694" cy="662291"/>
            <a:chOff x="6660118" y="1164040"/>
            <a:chExt cx="3978694" cy="66229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660118" y="1164040"/>
              <a:ext cx="3978694" cy="662291"/>
              <a:chOff x="6660118" y="1164040"/>
              <a:chExt cx="3978694" cy="66229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660118" y="1164040"/>
                <a:ext cx="3978694" cy="662291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11868" y="1180039"/>
              <a:ext cx="3284433" cy="6019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969530" y="4831222"/>
            <a:ext cx="2157242" cy="4429027"/>
            <a:chOff x="4969530" y="4831222"/>
            <a:chExt cx="2157242" cy="44290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69530" y="4831222"/>
              <a:ext cx="2157242" cy="442902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6773" y="5396744"/>
            <a:ext cx="2296662" cy="18043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6937" y="2045880"/>
            <a:ext cx="4764910" cy="16507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56154" y="937787"/>
            <a:ext cx="10920120" cy="8020196"/>
            <a:chOff x="6356154" y="937787"/>
            <a:chExt cx="10920120" cy="80201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6154" y="937787"/>
              <a:ext cx="10920120" cy="80201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31991" y="2139992"/>
            <a:ext cx="9019224" cy="5755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45325" y="3118439"/>
            <a:ext cx="8855329" cy="55471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19525" y="8207887"/>
            <a:ext cx="494195" cy="6704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660118" y="1164040"/>
            <a:ext cx="3978694" cy="662291"/>
            <a:chOff x="6660118" y="1164040"/>
            <a:chExt cx="3978694" cy="66229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60118" y="1164040"/>
              <a:ext cx="3978694" cy="662291"/>
              <a:chOff x="6660118" y="1164040"/>
              <a:chExt cx="3978694" cy="66229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660118" y="1164040"/>
                <a:ext cx="3978694" cy="66229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11868" y="1180039"/>
              <a:ext cx="3594824" cy="6019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69530" y="4831222"/>
            <a:ext cx="2157242" cy="4429027"/>
            <a:chOff x="4969530" y="4831222"/>
            <a:chExt cx="2157242" cy="442902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9530" y="4831222"/>
              <a:ext cx="2157242" cy="442902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86773" y="5396744"/>
            <a:ext cx="2296662" cy="18043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6937" y="2045880"/>
            <a:ext cx="4764910" cy="16507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56154" y="937787"/>
            <a:ext cx="10920120" cy="8020196"/>
            <a:chOff x="6356154" y="937787"/>
            <a:chExt cx="10920120" cy="80201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6154" y="937787"/>
              <a:ext cx="10920120" cy="80201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37938" y="2110868"/>
            <a:ext cx="9355262" cy="54243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51515" y="2605096"/>
            <a:ext cx="9160748" cy="63700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14052" y="2073327"/>
            <a:ext cx="1207150" cy="122148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7710" y="8206071"/>
            <a:ext cx="490933" cy="6827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660118" y="1164040"/>
            <a:ext cx="3978694" cy="662291"/>
            <a:chOff x="6660118" y="1164040"/>
            <a:chExt cx="3978694" cy="66229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60118" y="1164040"/>
              <a:ext cx="3978694" cy="662291"/>
              <a:chOff x="6660118" y="1164040"/>
              <a:chExt cx="3978694" cy="66229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660118" y="1164040"/>
                <a:ext cx="3978694" cy="662291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13773" y="1181944"/>
              <a:ext cx="3896548" cy="5899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69530" y="4831222"/>
            <a:ext cx="2157242" cy="4429027"/>
            <a:chOff x="4969530" y="4831222"/>
            <a:chExt cx="2157242" cy="442902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69530" y="4831222"/>
              <a:ext cx="2157242" cy="442902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86773" y="5396744"/>
            <a:ext cx="2296662" cy="18043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6937" y="2045880"/>
            <a:ext cx="4764910" cy="16507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56154" y="937787"/>
            <a:ext cx="10920120" cy="8020196"/>
            <a:chOff x="6356154" y="937787"/>
            <a:chExt cx="10920120" cy="80201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6154" y="937787"/>
              <a:ext cx="10920120" cy="80201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37938" y="2215630"/>
            <a:ext cx="9355262" cy="54243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47706" y="2830001"/>
            <a:ext cx="8951186" cy="60825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14050" y="2073327"/>
            <a:ext cx="1359170" cy="122854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3334" y="8211696"/>
            <a:ext cx="468824" cy="6176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660118" y="1164040"/>
            <a:ext cx="3978694" cy="662291"/>
            <a:chOff x="6660118" y="1164040"/>
            <a:chExt cx="3978694" cy="66229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60118" y="1164040"/>
              <a:ext cx="3978694" cy="662291"/>
              <a:chOff x="6660118" y="1164040"/>
              <a:chExt cx="3978694" cy="66229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660118" y="1164040"/>
                <a:ext cx="3978694" cy="662291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13773" y="1181944"/>
              <a:ext cx="3896548" cy="5899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69530" y="4831222"/>
            <a:ext cx="2157242" cy="4429027"/>
            <a:chOff x="4969530" y="4831222"/>
            <a:chExt cx="2157242" cy="442902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69530" y="4831222"/>
              <a:ext cx="2157242" cy="442902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86773" y="5396744"/>
            <a:ext cx="2296662" cy="18043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6937" y="2045880"/>
            <a:ext cx="3961767" cy="16307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8674" y="5007026"/>
            <a:ext cx="594073" cy="100000"/>
            <a:chOff x="1708674" y="5007026"/>
            <a:chExt cx="594073" cy="1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8674" y="5007026"/>
              <a:ext cx="594073" cy="1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5027" y="6829036"/>
            <a:ext cx="1120030" cy="370457"/>
            <a:chOff x="1605027" y="6829036"/>
            <a:chExt cx="1120030" cy="37045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85201" y="6829036"/>
              <a:ext cx="943126" cy="370457"/>
              <a:chOff x="1685201" y="6829036"/>
              <a:chExt cx="943126" cy="37045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85201" y="6829036"/>
                <a:ext cx="943126" cy="37045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8611" y="6808735"/>
              <a:ext cx="968788" cy="41292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17649" y="6768410"/>
            <a:ext cx="623853" cy="48354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712684" y="6829036"/>
            <a:ext cx="943126" cy="370457"/>
            <a:chOff x="3712684" y="6829036"/>
            <a:chExt cx="943126" cy="3704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12684" y="6829036"/>
              <a:ext cx="943126" cy="37045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96089" y="6809424"/>
            <a:ext cx="986560" cy="41292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40934" y="6768410"/>
            <a:ext cx="904815" cy="57377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6718" y="8206075"/>
            <a:ext cx="508753" cy="5540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720557" y="1260957"/>
            <a:ext cx="2943868" cy="3590833"/>
            <a:chOff x="7720557" y="1260957"/>
            <a:chExt cx="2943868" cy="359083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20557" y="1260957"/>
              <a:ext cx="2943868" cy="35908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94025" y="1260957"/>
            <a:ext cx="2943868" cy="3590833"/>
            <a:chOff x="10794025" y="1260957"/>
            <a:chExt cx="2943868" cy="359083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94025" y="1260957"/>
              <a:ext cx="2943868" cy="35908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67492" y="1260957"/>
            <a:ext cx="2943868" cy="3590833"/>
            <a:chOff x="13867492" y="1260957"/>
            <a:chExt cx="2943868" cy="359083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67492" y="1260957"/>
              <a:ext cx="2943868" cy="35908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20557" y="4969437"/>
            <a:ext cx="2943868" cy="3590833"/>
            <a:chOff x="7720557" y="4969437"/>
            <a:chExt cx="2943868" cy="35908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20557" y="4969437"/>
              <a:ext cx="2943868" cy="35908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94025" y="4969437"/>
            <a:ext cx="2943868" cy="3590833"/>
            <a:chOff x="10794025" y="4969437"/>
            <a:chExt cx="2943868" cy="359083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94025" y="4969437"/>
              <a:ext cx="2943868" cy="35908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867492" y="4969437"/>
            <a:ext cx="2943868" cy="3590833"/>
            <a:chOff x="13867492" y="4969437"/>
            <a:chExt cx="2943868" cy="359083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67492" y="4969437"/>
              <a:ext cx="2943868" cy="3590833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65454" y="4043045"/>
            <a:ext cx="1201431" cy="53798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06002" y="1451773"/>
            <a:ext cx="1774965" cy="69242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712416" y="4043045"/>
            <a:ext cx="1201431" cy="53798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38892" y="7741778"/>
            <a:ext cx="1191908" cy="53798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62321" y="4043045"/>
            <a:ext cx="1059031" cy="53798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819183" y="5181366"/>
            <a:ext cx="2609493" cy="54915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565454" y="7741778"/>
            <a:ext cx="1201431" cy="53798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106002" y="5169554"/>
            <a:ext cx="1726527" cy="68289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712416" y="7741778"/>
            <a:ext cx="1201431" cy="53798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328145" y="2203028"/>
            <a:ext cx="1728693" cy="1728693"/>
            <a:chOff x="8328145" y="2203028"/>
            <a:chExt cx="1728693" cy="172869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28145" y="2203028"/>
              <a:ext cx="1728693" cy="17286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401612" y="2203028"/>
            <a:ext cx="1728693" cy="1728693"/>
            <a:chOff x="11401612" y="2203028"/>
            <a:chExt cx="1728693" cy="172869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401612" y="2203028"/>
              <a:ext cx="1728693" cy="17286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406207" y="2207623"/>
            <a:ext cx="1719504" cy="1719504"/>
            <a:chOff x="11406207" y="2207623"/>
            <a:chExt cx="1719504" cy="171950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406207" y="2207623"/>
              <a:ext cx="1719504" cy="171950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475080" y="2203028"/>
            <a:ext cx="1728693" cy="1728693"/>
            <a:chOff x="14475080" y="2203028"/>
            <a:chExt cx="1728693" cy="172869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475080" y="2203028"/>
              <a:ext cx="1728693" cy="172869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479674" y="2207623"/>
            <a:ext cx="1719504" cy="1719504"/>
            <a:chOff x="14479674" y="2207623"/>
            <a:chExt cx="1719504" cy="171950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479674" y="2207623"/>
              <a:ext cx="1719504" cy="17195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328157" y="5883700"/>
            <a:ext cx="1728693" cy="1728693"/>
            <a:chOff x="8328157" y="5883700"/>
            <a:chExt cx="1728693" cy="172869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28157" y="5883700"/>
              <a:ext cx="1728693" cy="172869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332751" y="5888294"/>
            <a:ext cx="1719504" cy="1719504"/>
            <a:chOff x="8332751" y="5888294"/>
            <a:chExt cx="1719504" cy="171950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32751" y="5888294"/>
              <a:ext cx="1719504" cy="171950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401624" y="5883700"/>
            <a:ext cx="1728693" cy="1728693"/>
            <a:chOff x="11401624" y="5883700"/>
            <a:chExt cx="1728693" cy="172869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401624" y="5883700"/>
              <a:ext cx="1728693" cy="172869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406218" y="5888294"/>
            <a:ext cx="1719504" cy="1719504"/>
            <a:chOff x="11406218" y="5888294"/>
            <a:chExt cx="1719504" cy="171950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406218" y="5888294"/>
              <a:ext cx="1719504" cy="171950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475091" y="5883700"/>
            <a:ext cx="1728693" cy="1728693"/>
            <a:chOff x="14475091" y="5883700"/>
            <a:chExt cx="1728693" cy="172869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475091" y="5883700"/>
              <a:ext cx="1728693" cy="172869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479686" y="5888294"/>
            <a:ext cx="1719504" cy="1719504"/>
            <a:chOff x="14479686" y="5888294"/>
            <a:chExt cx="1719504" cy="1719504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479686" y="5888294"/>
              <a:ext cx="1719504" cy="1719504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909459" y="1470821"/>
            <a:ext cx="2214251" cy="701946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077335" y="1470821"/>
            <a:ext cx="2159441" cy="701946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077335" y="5169554"/>
            <a:ext cx="2265927" cy="711470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8328145" y="2216181"/>
            <a:ext cx="1712483" cy="1712483"/>
            <a:chOff x="8328145" y="2216181"/>
            <a:chExt cx="1712483" cy="1712483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328145" y="2216181"/>
              <a:ext cx="1712483" cy="1712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835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25473" y="1102476"/>
            <a:ext cx="5299737" cy="7733922"/>
            <a:chOff x="1725473" y="1102476"/>
            <a:chExt cx="5299737" cy="77339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5473" y="1102476"/>
              <a:ext cx="5299737" cy="77339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56390" y="911219"/>
            <a:ext cx="9304829" cy="8307576"/>
            <a:chOff x="7556390" y="911219"/>
            <a:chExt cx="9304829" cy="83075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9561" y="759794"/>
              <a:ext cx="4431909" cy="173721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833859" y="2690798"/>
              <a:ext cx="730839" cy="123022"/>
              <a:chOff x="11833859" y="2690798"/>
              <a:chExt cx="730839" cy="12302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33859" y="2690798"/>
                <a:ext cx="730839" cy="12302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556390" y="3470547"/>
              <a:ext cx="9304829" cy="5748248"/>
              <a:chOff x="7556390" y="3470547"/>
              <a:chExt cx="9304829" cy="574824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500392" y="3460249"/>
                <a:ext cx="9094556" cy="5258223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7677977" y="3470547"/>
                <a:ext cx="529910" cy="464669"/>
                <a:chOff x="7677977" y="3470547"/>
                <a:chExt cx="529910" cy="4646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77977" y="3470547"/>
                  <a:ext cx="529910" cy="464669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164256" y="3470547"/>
                <a:ext cx="529910" cy="464669"/>
                <a:chOff x="16164256" y="3470547"/>
                <a:chExt cx="529910" cy="4646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0800000">
                  <a:off x="16164256" y="3470547"/>
                  <a:ext cx="529910" cy="464669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835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985" y="816214"/>
            <a:ext cx="16773500" cy="8581625"/>
            <a:chOff x="773985" y="816214"/>
            <a:chExt cx="16773500" cy="85816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98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8229" y="658958"/>
            <a:ext cx="859950" cy="8653138"/>
            <a:chOff x="738229" y="658958"/>
            <a:chExt cx="859950" cy="86531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229" y="658958"/>
              <a:ext cx="859950" cy="8653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8387" y="937787"/>
            <a:ext cx="15445992" cy="8043632"/>
            <a:chOff x="1858387" y="937787"/>
            <a:chExt cx="15445992" cy="80436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8387" y="937787"/>
              <a:ext cx="15445992" cy="80436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9247" y="1107437"/>
            <a:ext cx="14957084" cy="1186000"/>
            <a:chOff x="2099247" y="1107437"/>
            <a:chExt cx="14957084" cy="11860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844833" y="1107437"/>
              <a:ext cx="1211498" cy="1186000"/>
              <a:chOff x="15844833" y="1107437"/>
              <a:chExt cx="1211498" cy="11860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44833" y="1107437"/>
                <a:ext cx="1211498" cy="11860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099247" y="1107437"/>
              <a:ext cx="1211498" cy="1186000"/>
              <a:chOff x="2099247" y="1107437"/>
              <a:chExt cx="1211498" cy="11860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99247" y="1107437"/>
                <a:ext cx="1211498" cy="11860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099247" y="7604058"/>
            <a:ext cx="14957084" cy="1194355"/>
            <a:chOff x="2099247" y="7604058"/>
            <a:chExt cx="14957084" cy="11943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844833" y="7604058"/>
              <a:ext cx="1211498" cy="1186000"/>
              <a:chOff x="15844833" y="7604058"/>
              <a:chExt cx="1211498" cy="118600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4833" y="7604058"/>
                <a:ext cx="1211498" cy="118600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099247" y="7612413"/>
              <a:ext cx="1211498" cy="1186000"/>
              <a:chOff x="2099247" y="7612413"/>
              <a:chExt cx="1211498" cy="118600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99247" y="7612413"/>
                <a:ext cx="1211498" cy="1186000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44537" y="1554918"/>
            <a:ext cx="9683290" cy="170443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99587" y="3386992"/>
            <a:ext cx="1220681" cy="6045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02261" y="3386992"/>
            <a:ext cx="1813414" cy="6045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29049" y="3386992"/>
            <a:ext cx="1394281" cy="59486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8487" y="3061354"/>
            <a:ext cx="15802376" cy="52323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835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985" y="816214"/>
            <a:ext cx="16773500" cy="8581625"/>
            <a:chOff x="773985" y="816214"/>
            <a:chExt cx="16773500" cy="85816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98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8229" y="658958"/>
            <a:ext cx="859950" cy="8653138"/>
            <a:chOff x="738229" y="658958"/>
            <a:chExt cx="859950" cy="86531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229" y="658958"/>
              <a:ext cx="859950" cy="8653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8387" y="937787"/>
            <a:ext cx="15445992" cy="8043632"/>
            <a:chOff x="1858387" y="937787"/>
            <a:chExt cx="15445992" cy="80436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8387" y="937787"/>
              <a:ext cx="15445992" cy="80436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9247" y="1107437"/>
            <a:ext cx="14957084" cy="1186000"/>
            <a:chOff x="2099247" y="1107437"/>
            <a:chExt cx="14957084" cy="11860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844833" y="1107437"/>
              <a:ext cx="1211498" cy="1186000"/>
              <a:chOff x="15844833" y="1107437"/>
              <a:chExt cx="1211498" cy="11860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44833" y="1107437"/>
                <a:ext cx="1211498" cy="11860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099247" y="1107437"/>
              <a:ext cx="1211498" cy="1186000"/>
              <a:chOff x="2099247" y="1107437"/>
              <a:chExt cx="1211498" cy="11860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99247" y="1107437"/>
                <a:ext cx="1211498" cy="11860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099247" y="7604058"/>
            <a:ext cx="14957084" cy="1194355"/>
            <a:chOff x="2099247" y="7604058"/>
            <a:chExt cx="14957084" cy="11943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844833" y="7604058"/>
              <a:ext cx="1211498" cy="1186000"/>
              <a:chOff x="15844833" y="7604058"/>
              <a:chExt cx="1211498" cy="118600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4833" y="7604058"/>
                <a:ext cx="1211498" cy="118600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099247" y="7612413"/>
              <a:ext cx="1211498" cy="1186000"/>
              <a:chOff x="2099247" y="7612413"/>
              <a:chExt cx="1211498" cy="118600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99247" y="7612413"/>
                <a:ext cx="1211498" cy="1186000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44537" y="1289004"/>
            <a:ext cx="5925929" cy="16695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99587" y="3386992"/>
            <a:ext cx="1220681" cy="6045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02261" y="3386992"/>
            <a:ext cx="1813414" cy="6045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29049" y="3386992"/>
            <a:ext cx="1394281" cy="59486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14396" y="2831234"/>
            <a:ext cx="9533178" cy="55790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835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985" y="816214"/>
            <a:ext cx="16773500" cy="8581625"/>
            <a:chOff x="773985" y="816214"/>
            <a:chExt cx="16773500" cy="85816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98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8229" y="658958"/>
            <a:ext cx="859950" cy="8653138"/>
            <a:chOff x="738229" y="658958"/>
            <a:chExt cx="859950" cy="86531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229" y="658958"/>
              <a:ext cx="859950" cy="8653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8387" y="937787"/>
            <a:ext cx="15445992" cy="8043632"/>
            <a:chOff x="1858387" y="937787"/>
            <a:chExt cx="15445992" cy="80436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8387" y="937787"/>
              <a:ext cx="15445992" cy="80436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9247" y="1107437"/>
            <a:ext cx="14957084" cy="1186000"/>
            <a:chOff x="2099247" y="1107437"/>
            <a:chExt cx="14957084" cy="11860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844833" y="1107437"/>
              <a:ext cx="1211498" cy="1186000"/>
              <a:chOff x="15844833" y="1107437"/>
              <a:chExt cx="1211498" cy="11860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44833" y="1107437"/>
                <a:ext cx="1211498" cy="11860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099247" y="1107437"/>
              <a:ext cx="1211498" cy="1186000"/>
              <a:chOff x="2099247" y="1107437"/>
              <a:chExt cx="1211498" cy="11860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99247" y="1107437"/>
                <a:ext cx="1211498" cy="11860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099247" y="7604058"/>
            <a:ext cx="14957084" cy="1194355"/>
            <a:chOff x="2099247" y="7604058"/>
            <a:chExt cx="14957084" cy="11943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844833" y="7604058"/>
              <a:ext cx="1211498" cy="1186000"/>
              <a:chOff x="15844833" y="7604058"/>
              <a:chExt cx="1211498" cy="118600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4833" y="7604058"/>
                <a:ext cx="1211498" cy="118600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099247" y="7612413"/>
              <a:ext cx="1211498" cy="1186000"/>
              <a:chOff x="2099247" y="7612413"/>
              <a:chExt cx="1211498" cy="118600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99247" y="7612413"/>
                <a:ext cx="1211498" cy="1186000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44537" y="3782080"/>
            <a:ext cx="7229043" cy="16695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99587" y="3386992"/>
            <a:ext cx="1220681" cy="6045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02261" y="3386992"/>
            <a:ext cx="1813414" cy="6045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29049" y="3386992"/>
            <a:ext cx="1394281" cy="594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6937" y="2045880"/>
            <a:ext cx="3904719" cy="16593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6763" y="5320141"/>
            <a:ext cx="4870606" cy="29234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236415" y="937787"/>
            <a:ext cx="10039860" cy="8020196"/>
            <a:chOff x="7236415" y="937787"/>
            <a:chExt cx="10039860" cy="80201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6415" y="937787"/>
              <a:ext cx="10039860" cy="8020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88071" y="1176471"/>
            <a:ext cx="9346681" cy="7568882"/>
            <a:chOff x="7788071" y="1176471"/>
            <a:chExt cx="9346681" cy="75688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8071" y="1176471"/>
              <a:ext cx="9346681" cy="756888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17710" y="8206071"/>
            <a:ext cx="566829" cy="6811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22765" y="1896672"/>
            <a:ext cx="2042020" cy="2042020"/>
            <a:chOff x="5022765" y="1896672"/>
            <a:chExt cx="2042020" cy="204202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2765" y="1896672"/>
              <a:ext cx="2042020" cy="20420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87967" y="2090345"/>
            <a:ext cx="9177382" cy="5064807"/>
            <a:chOff x="7987967" y="2090345"/>
            <a:chExt cx="9177382" cy="506480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01864" y="2046537"/>
              <a:ext cx="5810719" cy="92728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7987967" y="2090345"/>
              <a:ext cx="1655626" cy="475227"/>
              <a:chOff x="7987967" y="2090345"/>
              <a:chExt cx="1655626" cy="475227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987967" y="2090345"/>
                <a:ext cx="1655626" cy="475227"/>
                <a:chOff x="7987967" y="2090345"/>
                <a:chExt cx="1655626" cy="475227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7987967" y="2090345"/>
                  <a:ext cx="1655626" cy="475227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012612" y="2062980"/>
                <a:ext cx="1533316" cy="56154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995587" y="3145583"/>
              <a:ext cx="1655626" cy="475227"/>
              <a:chOff x="7995587" y="3145583"/>
              <a:chExt cx="1655626" cy="475227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7995587" y="3145583"/>
                <a:ext cx="1655626" cy="475227"/>
                <a:chOff x="7995587" y="3145583"/>
                <a:chExt cx="1655626" cy="475227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7995587" y="3145583"/>
                  <a:ext cx="1655626" cy="475227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020231" y="3118219"/>
                <a:ext cx="1352906" cy="56154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28531" y="3082727"/>
              <a:ext cx="5607929" cy="92728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7987967" y="4298366"/>
              <a:ext cx="1655626" cy="475227"/>
              <a:chOff x="7987967" y="4298366"/>
              <a:chExt cx="1655626" cy="47522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7987967" y="4298366"/>
                <a:ext cx="1655626" cy="475227"/>
                <a:chOff x="7987967" y="4298366"/>
                <a:chExt cx="1655626" cy="475227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7987967" y="4298366"/>
                  <a:ext cx="1655626" cy="475227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012612" y="4270999"/>
                <a:ext cx="1371954" cy="571068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57007" y="4254557"/>
              <a:ext cx="7155205" cy="927281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8031648" y="5691789"/>
              <a:ext cx="1655626" cy="475227"/>
              <a:chOff x="8031648" y="5691789"/>
              <a:chExt cx="1655626" cy="475227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8031648" y="5691789"/>
                <a:ext cx="1655626" cy="475227"/>
                <a:chOff x="8031648" y="5691789"/>
                <a:chExt cx="1655626" cy="475227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8031648" y="5691789"/>
                  <a:ext cx="1655626" cy="475227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056289" y="5664419"/>
                <a:ext cx="1572602" cy="542497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01864" y="5647413"/>
              <a:ext cx="7262157" cy="1639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7413" y="2045880"/>
            <a:ext cx="5017967" cy="27645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6772" y="5698963"/>
            <a:ext cx="4134682" cy="25267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236415" y="937787"/>
            <a:ext cx="10039860" cy="8020196"/>
            <a:chOff x="7236415" y="937787"/>
            <a:chExt cx="10039860" cy="80201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6415" y="937787"/>
              <a:ext cx="10039860" cy="8020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61565" y="2088219"/>
            <a:ext cx="8666595" cy="2116052"/>
            <a:chOff x="7861565" y="2088219"/>
            <a:chExt cx="8666595" cy="21160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861565" y="2088219"/>
              <a:ext cx="8666595" cy="2116052"/>
              <a:chOff x="7861565" y="2088219"/>
              <a:chExt cx="8666595" cy="211605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861565" y="2088219"/>
                <a:ext cx="8666595" cy="2116052"/>
                <a:chOff x="7861565" y="2088219"/>
                <a:chExt cx="8666595" cy="2116052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861565" y="2088219"/>
                  <a:ext cx="8666595" cy="2116052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171440" y="2274000"/>
                <a:ext cx="7272853" cy="163047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182680" y="2386801"/>
              <a:ext cx="450485" cy="450485"/>
              <a:chOff x="8182680" y="2386801"/>
              <a:chExt cx="450485" cy="450485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8182680" y="2386801"/>
                <a:ext cx="450485" cy="450485"/>
                <a:chOff x="8182680" y="2386801"/>
                <a:chExt cx="450485" cy="4504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8182680" y="2386801"/>
                  <a:ext cx="450485" cy="450485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163009" y="2383973"/>
                <a:ext cx="478107" cy="482078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17710" y="8206071"/>
            <a:ext cx="559686" cy="6811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660860" y="3563339"/>
            <a:ext cx="2042020" cy="2042020"/>
            <a:chOff x="4660860" y="3563339"/>
            <a:chExt cx="2042020" cy="20420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0860" y="3563339"/>
              <a:ext cx="2042020" cy="20420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861565" y="4458679"/>
            <a:ext cx="8666595" cy="1368356"/>
            <a:chOff x="7861565" y="4458679"/>
            <a:chExt cx="8666595" cy="136835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861565" y="4458679"/>
              <a:ext cx="8666595" cy="1368356"/>
              <a:chOff x="7861565" y="4458679"/>
              <a:chExt cx="8666595" cy="136835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861565" y="4458679"/>
                <a:ext cx="8666595" cy="136835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193117" y="4740628"/>
              <a:ext cx="450485" cy="450485"/>
              <a:chOff x="8193117" y="4740628"/>
              <a:chExt cx="450485" cy="450485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8193117" y="4740628"/>
                <a:ext cx="450485" cy="450485"/>
                <a:chOff x="8193117" y="4740628"/>
                <a:chExt cx="450485" cy="45048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8193117" y="4740628"/>
                  <a:ext cx="450485" cy="450485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242414" y="4737803"/>
                <a:ext cx="431906" cy="469421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04707" y="4679306"/>
              <a:ext cx="5682929" cy="9272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61565" y="1122589"/>
            <a:ext cx="3124369" cy="762852"/>
            <a:chOff x="7861565" y="1122589"/>
            <a:chExt cx="3124369" cy="762852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7861565" y="1122589"/>
              <a:ext cx="3124369" cy="762852"/>
              <a:chOff x="7861565" y="1122589"/>
              <a:chExt cx="3124369" cy="76285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861565" y="1122589"/>
                <a:ext cx="3124369" cy="762852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15279" y="1204609"/>
              <a:ext cx="2123724" cy="6458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861565" y="6093298"/>
            <a:ext cx="3124369" cy="762852"/>
            <a:chOff x="7861565" y="6093298"/>
            <a:chExt cx="3124369" cy="762852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7861565" y="6093298"/>
              <a:ext cx="3124369" cy="762852"/>
              <a:chOff x="7861565" y="6093298"/>
              <a:chExt cx="3124369" cy="762852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861565" y="6093298"/>
                <a:ext cx="3124369" cy="762852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15281" y="6175314"/>
              <a:ext cx="2144952" cy="64588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864465" y="7116093"/>
            <a:ext cx="9219185" cy="1499418"/>
            <a:chOff x="7864465" y="7116093"/>
            <a:chExt cx="9219185" cy="149941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7864465" y="7116093"/>
              <a:ext cx="9219185" cy="1499418"/>
              <a:chOff x="7864465" y="7116093"/>
              <a:chExt cx="9219185" cy="149941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864465" y="7116093"/>
                <a:ext cx="9219185" cy="1499418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85873" y="7221238"/>
              <a:ext cx="8867091" cy="120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6937" y="2045880"/>
            <a:ext cx="4944177" cy="27844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6763" y="5320144"/>
            <a:ext cx="4868158" cy="29234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236415" y="937787"/>
            <a:ext cx="10039860" cy="8020196"/>
            <a:chOff x="7236415" y="937787"/>
            <a:chExt cx="10039860" cy="80201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6415" y="937787"/>
              <a:ext cx="10039860" cy="8020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88071" y="1945289"/>
            <a:ext cx="9346681" cy="6800064"/>
            <a:chOff x="7788071" y="1945289"/>
            <a:chExt cx="9346681" cy="68000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8071" y="1945289"/>
              <a:ext cx="9346681" cy="680006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80382" y="2108239"/>
            <a:ext cx="7696253" cy="12873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32962" y="2187610"/>
            <a:ext cx="1048485" cy="475227"/>
            <a:chOff x="7932962" y="2187610"/>
            <a:chExt cx="1048485" cy="47522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932962" y="2187610"/>
              <a:ext cx="1048485" cy="475226"/>
              <a:chOff x="7932962" y="2187610"/>
              <a:chExt cx="1048485" cy="47522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932962" y="2187610"/>
                <a:ext cx="1048485" cy="47522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86177" y="2138921"/>
              <a:ext cx="895906" cy="56154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19525" y="8207887"/>
            <a:ext cx="556395" cy="6587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794193" y="3658577"/>
            <a:ext cx="2042020" cy="2042020"/>
            <a:chOff x="4794193" y="3658577"/>
            <a:chExt cx="2042020" cy="204202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94193" y="3658577"/>
              <a:ext cx="2042020" cy="20420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09152" y="1052073"/>
            <a:ext cx="3124369" cy="762852"/>
            <a:chOff x="7809152" y="1052073"/>
            <a:chExt cx="3124369" cy="7628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809152" y="1052073"/>
              <a:ext cx="3124369" cy="762852"/>
              <a:chOff x="7809152" y="1052073"/>
              <a:chExt cx="3124369" cy="76285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809152" y="1052073"/>
                <a:ext cx="3124369" cy="76285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62869" y="1134090"/>
              <a:ext cx="2112524" cy="6554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32962" y="3724771"/>
            <a:ext cx="1048485" cy="475229"/>
            <a:chOff x="7932962" y="3724771"/>
            <a:chExt cx="1048485" cy="47522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932962" y="3724774"/>
              <a:ext cx="1048485" cy="475226"/>
              <a:chOff x="7932962" y="3724774"/>
              <a:chExt cx="1048485" cy="47522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932962" y="3724774"/>
                <a:ext cx="1048485" cy="475226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86178" y="3676083"/>
              <a:ext cx="895906" cy="56154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99049" y="3630306"/>
            <a:ext cx="8000719" cy="19844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932962" y="5795837"/>
            <a:ext cx="1048485" cy="475226"/>
            <a:chOff x="7932962" y="5795837"/>
            <a:chExt cx="1048485" cy="47522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932962" y="5795837"/>
              <a:ext cx="1048485" cy="475226"/>
              <a:chOff x="7932962" y="5795837"/>
              <a:chExt cx="1048485" cy="475226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932962" y="5795837"/>
                <a:ext cx="1048485" cy="475226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86178" y="5747150"/>
              <a:ext cx="895707" cy="56154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99049" y="5752030"/>
            <a:ext cx="7773253" cy="26796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6937" y="2045880"/>
            <a:ext cx="3187224" cy="27930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9153" y="5413249"/>
            <a:ext cx="4232767" cy="28535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36415" y="937787"/>
            <a:ext cx="10039860" cy="8020196"/>
            <a:chOff x="7236415" y="937787"/>
            <a:chExt cx="10039860" cy="80201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6415" y="937787"/>
              <a:ext cx="10039860" cy="80201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71676" y="1557941"/>
            <a:ext cx="8969337" cy="677353"/>
            <a:chOff x="7771676" y="1557941"/>
            <a:chExt cx="8969337" cy="67735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771676" y="1557941"/>
              <a:ext cx="8969337" cy="677353"/>
              <a:chOff x="7771676" y="1557941"/>
              <a:chExt cx="8969337" cy="67735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771676" y="1557941"/>
                <a:ext cx="8969337" cy="67735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70030" y="1652860"/>
              <a:ext cx="8360833" cy="50811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93239" y="2402287"/>
            <a:ext cx="2420253" cy="48797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1518" y="4090499"/>
            <a:ext cx="8867003" cy="14286"/>
            <a:chOff x="7811518" y="4090499"/>
            <a:chExt cx="8867003" cy="142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11518" y="4090499"/>
              <a:ext cx="8867003" cy="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11518" y="5704180"/>
            <a:ext cx="8867003" cy="14286"/>
            <a:chOff x="7811518" y="5704180"/>
            <a:chExt cx="8867003" cy="142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11518" y="5704180"/>
              <a:ext cx="8867003" cy="1428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16096" y="2870468"/>
            <a:ext cx="7548768" cy="117267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83715" y="4253296"/>
            <a:ext cx="2880986" cy="55662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95239" y="4731001"/>
            <a:ext cx="8058682" cy="83934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10801" y="5898353"/>
            <a:ext cx="1878405" cy="55662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04763" y="6381487"/>
            <a:ext cx="8082987" cy="117267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24553" y="2463803"/>
            <a:ext cx="1207150" cy="122148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738521" y="4333850"/>
            <a:ext cx="1381998" cy="122148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57568" y="5994374"/>
            <a:ext cx="1376293" cy="122148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17710" y="8206071"/>
            <a:ext cx="574171" cy="6811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614472" y="4277854"/>
            <a:ext cx="2166728" cy="4855412"/>
            <a:chOff x="5614472" y="4277854"/>
            <a:chExt cx="2166728" cy="485541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14472" y="4277854"/>
              <a:ext cx="2166728" cy="485541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755660" y="7611517"/>
            <a:ext cx="1443550" cy="121957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914376" y="7559418"/>
            <a:ext cx="8867003" cy="14286"/>
            <a:chOff x="7914376" y="7559418"/>
            <a:chExt cx="8867003" cy="1428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14376" y="7559418"/>
              <a:ext cx="8867003" cy="1428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062858" y="7674306"/>
            <a:ext cx="875558" cy="55662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066668" y="8088953"/>
            <a:ext cx="8191863" cy="8393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6415" y="937787"/>
            <a:ext cx="10039860" cy="8020196"/>
            <a:chOff x="7236415" y="937787"/>
            <a:chExt cx="10039860" cy="80201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6415" y="937787"/>
              <a:ext cx="10039860" cy="802019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6937" y="2045880"/>
            <a:ext cx="3187224" cy="27930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6772" y="5698963"/>
            <a:ext cx="2485691" cy="56639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19525" y="8207887"/>
            <a:ext cx="568100" cy="6587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811499" y="5805722"/>
            <a:ext cx="4508683" cy="14286"/>
            <a:chOff x="7811499" y="5805722"/>
            <a:chExt cx="4508683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1499" y="5805722"/>
              <a:ext cx="450868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90085" y="5603668"/>
            <a:ext cx="6124019" cy="14286"/>
            <a:chOff x="9290085" y="5603668"/>
            <a:chExt cx="6124019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290085" y="5603668"/>
              <a:ext cx="6124019" cy="1428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71193" y="3693868"/>
            <a:ext cx="3364615" cy="48797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26610" y="4152182"/>
            <a:ext cx="3865977" cy="145138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03827" y="2564529"/>
            <a:ext cx="1089631" cy="118193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14477" y="3655772"/>
            <a:ext cx="3133596" cy="85654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515895" y="4547590"/>
            <a:ext cx="4522001" cy="430871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34196" y="2564530"/>
            <a:ext cx="1344945" cy="118193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21677" y="6782163"/>
            <a:ext cx="3388291" cy="48797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650563" y="7211906"/>
            <a:ext cx="4566130" cy="145138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307229" y="5738539"/>
            <a:ext cx="1233831" cy="118193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771676" y="1557941"/>
            <a:ext cx="8969337" cy="677353"/>
            <a:chOff x="7771676" y="1557941"/>
            <a:chExt cx="8969337" cy="67735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771676" y="1557941"/>
              <a:ext cx="8969337" cy="677353"/>
              <a:chOff x="7771676" y="1557941"/>
              <a:chExt cx="8969337" cy="67735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771676" y="1557941"/>
                <a:ext cx="8969337" cy="67735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070030" y="1652858"/>
              <a:ext cx="8438871" cy="5081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910622" y="3471538"/>
            <a:ext cx="6171429" cy="6171429"/>
            <a:chOff x="3910622" y="3471538"/>
            <a:chExt cx="6171429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10622" y="3471538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6937" y="2045880"/>
            <a:ext cx="3989165" cy="27930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6415" y="937787"/>
            <a:ext cx="10039860" cy="8020196"/>
            <a:chOff x="7236415" y="937787"/>
            <a:chExt cx="10039860" cy="80201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6415" y="937787"/>
              <a:ext cx="10039860" cy="8020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27560" y="1260957"/>
            <a:ext cx="9273446" cy="3467344"/>
            <a:chOff x="7627560" y="1260957"/>
            <a:chExt cx="9273446" cy="34673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7560" y="1260957"/>
              <a:ext cx="9273446" cy="346734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42478" y="1527544"/>
            <a:ext cx="3928728" cy="6817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30986" y="2330316"/>
            <a:ext cx="8666595" cy="2116052"/>
            <a:chOff x="7930986" y="2330316"/>
            <a:chExt cx="8666595" cy="21160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30986" y="2330316"/>
              <a:ext cx="8666595" cy="211605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57496" y="2727030"/>
            <a:ext cx="8237110" cy="13073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15611" y="5142857"/>
            <a:ext cx="8287821" cy="991597"/>
            <a:chOff x="8115611" y="5142857"/>
            <a:chExt cx="8287821" cy="99159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15611" y="5142857"/>
              <a:ext cx="8287821" cy="99159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40858" y="5397963"/>
            <a:ext cx="4208691" cy="5804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518345" y="5403675"/>
            <a:ext cx="450485" cy="450485"/>
            <a:chOff x="8518345" y="5403675"/>
            <a:chExt cx="450485" cy="45048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18345" y="5403675"/>
              <a:ext cx="450485" cy="45048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98674" y="5400847"/>
            <a:ext cx="485402" cy="4694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115611" y="6226891"/>
            <a:ext cx="8287821" cy="991597"/>
            <a:chOff x="8115611" y="6226891"/>
            <a:chExt cx="8287821" cy="99159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15611" y="6226891"/>
              <a:ext cx="8287821" cy="99159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40849" y="6485363"/>
            <a:ext cx="6762167" cy="5804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508821" y="6491070"/>
            <a:ext cx="450485" cy="450485"/>
            <a:chOff x="8508821" y="6491070"/>
            <a:chExt cx="450485" cy="45048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08821" y="6491070"/>
              <a:ext cx="450485" cy="45048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558118" y="6488244"/>
            <a:ext cx="431906" cy="4694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112434" y="7310924"/>
            <a:ext cx="8333086" cy="991597"/>
            <a:chOff x="8112434" y="7310924"/>
            <a:chExt cx="8333086" cy="99159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12434" y="7310924"/>
              <a:ext cx="8333086" cy="99159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240849" y="7566030"/>
            <a:ext cx="3049014" cy="50812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518345" y="7571742"/>
            <a:ext cx="450485" cy="450485"/>
            <a:chOff x="8518345" y="7571742"/>
            <a:chExt cx="450485" cy="45048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18345" y="7571742"/>
              <a:ext cx="450485" cy="45048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575165" y="7578435"/>
            <a:ext cx="437440" cy="47057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17710" y="8206071"/>
            <a:ext cx="567619" cy="68117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813241" y="3715720"/>
            <a:ext cx="2042020" cy="2042020"/>
            <a:chOff x="4813241" y="3715720"/>
            <a:chExt cx="2042020" cy="204202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13241" y="3715720"/>
              <a:ext cx="2042020" cy="2042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2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98115" y="937787"/>
            <a:ext cx="16773500" cy="8581625"/>
            <a:chOff x="-15698115" y="937787"/>
            <a:chExt cx="16773500" cy="858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9811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698115" y="816214"/>
            <a:ext cx="16773500" cy="8581625"/>
            <a:chOff x="-15698115" y="816214"/>
            <a:chExt cx="16773500" cy="8581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98115" y="816214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698115" y="678625"/>
            <a:ext cx="16773500" cy="8581625"/>
            <a:chOff x="-15698115" y="678625"/>
            <a:chExt cx="16773500" cy="8581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44831" y="-3472154"/>
              <a:ext cx="33547001" cy="171632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69811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85" y="937787"/>
            <a:ext cx="16773500" cy="8581625"/>
            <a:chOff x="773985" y="937787"/>
            <a:chExt cx="16773500" cy="858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239342" y="-2979602"/>
              <a:ext cx="33547001" cy="171632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85" y="937787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303" y="816214"/>
            <a:ext cx="16791183" cy="8581625"/>
            <a:chOff x="756303" y="816214"/>
            <a:chExt cx="16791183" cy="8581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303" y="816214"/>
              <a:ext cx="16791183" cy="8581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985" y="678625"/>
            <a:ext cx="16773500" cy="8581625"/>
            <a:chOff x="773985" y="678625"/>
            <a:chExt cx="16773500" cy="8581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239342" y="-3238765"/>
              <a:ext cx="33547001" cy="171632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985" y="678625"/>
              <a:ext cx="16773500" cy="8581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8363" y="9260249"/>
            <a:ext cx="365287" cy="366507"/>
            <a:chOff x="16718363" y="9260249"/>
            <a:chExt cx="365287" cy="366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363" y="9260249"/>
              <a:ext cx="365287" cy="366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6415" y="937787"/>
            <a:ext cx="10039860" cy="8020196"/>
            <a:chOff x="7236415" y="937787"/>
            <a:chExt cx="10039860" cy="80201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6415" y="937787"/>
              <a:ext cx="10039860" cy="8020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05852" y="2372027"/>
            <a:ext cx="8300986" cy="1083324"/>
            <a:chOff x="8105852" y="2372027"/>
            <a:chExt cx="8300986" cy="10833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05852" y="2372027"/>
              <a:ext cx="8300986" cy="10833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10601" y="2598201"/>
            <a:ext cx="6173929" cy="5070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05852" y="3549569"/>
            <a:ext cx="8300986" cy="1083324"/>
            <a:chOff x="8105852" y="3549569"/>
            <a:chExt cx="8300986" cy="10833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05852" y="3549569"/>
              <a:ext cx="8300986" cy="108332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10601" y="3775744"/>
            <a:ext cx="7279034" cy="4879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05852" y="4714685"/>
            <a:ext cx="8300986" cy="1083324"/>
            <a:chOff x="8105852" y="4714685"/>
            <a:chExt cx="8300986" cy="10833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05852" y="4714685"/>
              <a:ext cx="8300986" cy="108332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10601" y="4942201"/>
            <a:ext cx="4921139" cy="48797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174437" y="5932747"/>
            <a:ext cx="2655329" cy="2444243"/>
            <a:chOff x="8174437" y="5932747"/>
            <a:chExt cx="2655329" cy="24442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74437" y="5932747"/>
              <a:ext cx="2655329" cy="244424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08533" y="6015523"/>
            <a:ext cx="739907" cy="47867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15752" y="6561190"/>
            <a:ext cx="2066411" cy="147029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930866" y="5932747"/>
            <a:ext cx="2655329" cy="2444243"/>
            <a:chOff x="10930866" y="5932747"/>
            <a:chExt cx="2655329" cy="244424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30866" y="5932747"/>
              <a:ext cx="2655329" cy="244424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24238" y="5996476"/>
            <a:ext cx="1034545" cy="47867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62638" y="6532619"/>
            <a:ext cx="2084230" cy="147029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682923" y="5932747"/>
            <a:ext cx="2655329" cy="2444243"/>
            <a:chOff x="13682923" y="5932747"/>
            <a:chExt cx="2655329" cy="244424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82923" y="5932747"/>
              <a:ext cx="2655329" cy="244424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76333" y="5986952"/>
            <a:ext cx="1028317" cy="47867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938542" y="6532619"/>
            <a:ext cx="2305602" cy="113078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66937" y="2045880"/>
            <a:ext cx="3719386" cy="1659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08667" y="5007026"/>
            <a:ext cx="594073" cy="100000"/>
            <a:chOff x="1708667" y="5007026"/>
            <a:chExt cx="594073" cy="10000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08667" y="5007026"/>
              <a:ext cx="594073" cy="10000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62963" y="5695154"/>
            <a:ext cx="3845557" cy="5160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145257" y="1625033"/>
            <a:ext cx="6267549" cy="549316"/>
            <a:chOff x="9145257" y="1625033"/>
            <a:chExt cx="6267549" cy="54931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26763" y="1565987"/>
              <a:ext cx="4965565" cy="70194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9145257" y="1824502"/>
              <a:ext cx="1024133" cy="204827"/>
              <a:chOff x="9145257" y="1824502"/>
              <a:chExt cx="1024133" cy="20482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145257" y="1824502"/>
                <a:ext cx="1024133" cy="20482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384234" y="1824502"/>
              <a:ext cx="1024133" cy="204827"/>
              <a:chOff x="14384234" y="1824502"/>
              <a:chExt cx="1024133" cy="20482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384234" y="1824502"/>
                <a:ext cx="1024133" cy="20482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0608761" y="6852374"/>
            <a:ext cx="509751" cy="509751"/>
            <a:chOff x="10608761" y="6852374"/>
            <a:chExt cx="509751" cy="50975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608761" y="6852374"/>
              <a:ext cx="509751" cy="509751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391388" y="6650522"/>
            <a:ext cx="877753" cy="86291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357781" y="6852374"/>
            <a:ext cx="509751" cy="509751"/>
            <a:chOff x="13357781" y="6852374"/>
            <a:chExt cx="509751" cy="5097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357781" y="6852374"/>
              <a:ext cx="509751" cy="509751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140407" y="6650522"/>
            <a:ext cx="877753" cy="862915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617710" y="8206071"/>
            <a:ext cx="602943" cy="68117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129948" y="6858935"/>
            <a:ext cx="2873891" cy="1814144"/>
            <a:chOff x="5129948" y="6858935"/>
            <a:chExt cx="2873891" cy="181414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29948" y="6858935"/>
              <a:ext cx="2873891" cy="1814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 유진</cp:lastModifiedBy>
  <cp:revision>2</cp:revision>
  <dcterms:created xsi:type="dcterms:W3CDTF">2023-05-23T19:18:52Z</dcterms:created>
  <dcterms:modified xsi:type="dcterms:W3CDTF">2023-05-23T10:28:52Z</dcterms:modified>
</cp:coreProperties>
</file>